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77318" cy="9382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ПУТЕШЕСТВИЕ ЗЁРНЫШКА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180814_095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8786874" cy="54292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6248" y="5786455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Подготовила </a:t>
            </a:r>
            <a:r>
              <a:rPr lang="ru-RU" dirty="0" smtClean="0">
                <a:solidFill>
                  <a:srgbClr val="FF0000"/>
                </a:solidFill>
              </a:rPr>
              <a:t>воспитатель: </a:t>
            </a:r>
            <a:r>
              <a:rPr lang="ru-RU" dirty="0" err="1" smtClean="0">
                <a:solidFill>
                  <a:srgbClr val="FF0000"/>
                </a:solidFill>
              </a:rPr>
              <a:t>Карпиек</a:t>
            </a:r>
            <a:r>
              <a:rPr lang="ru-RU" dirty="0" smtClean="0">
                <a:solidFill>
                  <a:srgbClr val="FF0000"/>
                </a:solidFill>
              </a:rPr>
              <a:t> И.П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МБДОУ Аннинский </a:t>
            </a:r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/с ОРВ «Росток»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Растолочь зерно так и не получилось.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20180829_20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1"/>
            <a:ext cx="5857916" cy="5286412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Ветряная мельница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Melnica-v-Niderlandak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7643866" cy="5143536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Электрическая мельница на заводе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B1R7sOPFXXXXaoXVXXq6xXFXXX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7786742" cy="572807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А ВОТ И МУКА!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IMG_20180829_200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756" y="1071546"/>
            <a:ext cx="8416524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Поход в пекарню!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-659da9f55ba27c045c3f9d2aee66a31c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857232"/>
            <a:ext cx="5357850" cy="578647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РАБОЧАЯ ФОРМА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-85cc22818eb69b41baa7111214f2e5b0-V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071546"/>
            <a:ext cx="6000792" cy="5609467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тесто быстро замешу, все что надо положу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IMG-63d79bbb9276d161962afbd9f56ac013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071546"/>
            <a:ext cx="6286544" cy="578645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85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Хлебушек с пылу, с жару…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-6a8ea976c152d6d3b3763e80eb320fe0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714356"/>
            <a:ext cx="5429288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Мама тесто замесила, мне дала кусочек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IMG_20180904_1558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98" y="1285860"/>
            <a:ext cx="8600082" cy="521497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Вырезали формочкой звезды и кружочки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20180904_1604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34" y="1071546"/>
            <a:ext cx="8800962" cy="550072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ХЕБ – ВСЕМУ ГОЛОВА!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8643998" cy="535784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Ммм</a:t>
            </a:r>
            <a:r>
              <a:rPr lang="ru-RU" dirty="0" smtClean="0">
                <a:solidFill>
                  <a:srgbClr val="7030A0"/>
                </a:solidFill>
              </a:rPr>
              <a:t>… объеденье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20180904_1606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19" y="1214422"/>
            <a:ext cx="8589461" cy="528641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2967335"/>
            <a:ext cx="80010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Хлеборобы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0180728_170849(0)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05769"/>
            <a:ext cx="8777317" cy="500937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ТРАКТОРИСТЫ ВСПАХИВАЮТ ЗЕМЛЮ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" name="Содержимое 9" descr="vspashka-zemli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1071546"/>
            <a:ext cx="895045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Сею, сею, </a:t>
            </a:r>
            <a:r>
              <a:rPr lang="ru-RU" dirty="0" err="1" smtClean="0">
                <a:solidFill>
                  <a:srgbClr val="0070C0"/>
                </a:solidFill>
              </a:rPr>
              <a:t>посеваю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8116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16" y="1285860"/>
            <a:ext cx="8914240" cy="54292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всходы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Пшеница поспела.</a:t>
            </a:r>
            <a:endParaRPr lang="ru-RU" dirty="0"/>
          </a:p>
        </p:txBody>
      </p:sp>
      <p:pic>
        <p:nvPicPr>
          <p:cNvPr id="9" name="Содержимое 8" descr="b6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0988" y="1285860"/>
            <a:ext cx="4291012" cy="3929089"/>
          </a:xfrm>
        </p:spPr>
      </p:pic>
      <p:pic>
        <p:nvPicPr>
          <p:cNvPr id="10" name="Содержимое 9" descr="1467985885_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85860"/>
            <a:ext cx="4289425" cy="392909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Уборка урожая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Содержимое 8" descr="20180728_171015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429156" cy="5643602"/>
          </a:xfrm>
        </p:spPr>
      </p:pic>
      <p:pic>
        <p:nvPicPr>
          <p:cNvPr id="10" name="Рисунок 9" descr="20180728_171037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77668"/>
            <a:ext cx="4214842" cy="563747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Зернохранилище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0180728_173243(0)_resiz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71546"/>
            <a:ext cx="6715172" cy="5786453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Оказывается из зерна получают муку?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IMG_20180829_200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643866" cy="55721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102</Words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ПУТЕШЕСТВИЕ ЗЁРНЫШКА</vt:lpstr>
      <vt:lpstr>ХЕБ – ВСЕМУ ГОЛОВА!</vt:lpstr>
      <vt:lpstr>Хлеборобы</vt:lpstr>
      <vt:lpstr>ТРАКТОРИСТЫ ВСПАХИВАЮТ ЗЕМЛЮ</vt:lpstr>
      <vt:lpstr>Сею, сею, посеваю.</vt:lpstr>
      <vt:lpstr>Слайд 6</vt:lpstr>
      <vt:lpstr>Уборка урожая</vt:lpstr>
      <vt:lpstr>Зернохранилище </vt:lpstr>
      <vt:lpstr>Оказывается из зерна получают муку?</vt:lpstr>
      <vt:lpstr>Растолочь зерно так и не получилось. </vt:lpstr>
      <vt:lpstr>Ветряная мельница</vt:lpstr>
      <vt:lpstr>Электрическая мельница на заводе</vt:lpstr>
      <vt:lpstr>А ВОТ И МУКА!</vt:lpstr>
      <vt:lpstr>Поход в пекарню!</vt:lpstr>
      <vt:lpstr>РАБОЧАЯ ФОРМА</vt:lpstr>
      <vt:lpstr>тесто быстро замешу, все что надо положу.</vt:lpstr>
      <vt:lpstr>Хлебушек с пылу, с жару…</vt:lpstr>
      <vt:lpstr>Мама тесто замесила, мне дала кусочек</vt:lpstr>
      <vt:lpstr>Вырезали формочкой звезды и кружочки</vt:lpstr>
      <vt:lpstr>Ммм… объеденье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ЗЁРНЫШКА</dc:title>
  <dc:creator>Admin</dc:creator>
  <cp:lastModifiedBy>Admin</cp:lastModifiedBy>
  <cp:revision>39</cp:revision>
  <dcterms:created xsi:type="dcterms:W3CDTF">2018-09-04T11:59:35Z</dcterms:created>
  <dcterms:modified xsi:type="dcterms:W3CDTF">2019-11-05T18:44:20Z</dcterms:modified>
</cp:coreProperties>
</file>